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7" r:id="rId2"/>
    <p:sldId id="308" r:id="rId3"/>
    <p:sldId id="309" r:id="rId4"/>
    <p:sldId id="272" r:id="rId5"/>
    <p:sldId id="275" r:id="rId6"/>
    <p:sldId id="273" r:id="rId7"/>
    <p:sldId id="276" r:id="rId8"/>
    <p:sldId id="274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/>
    <p:restoredTop sz="94720"/>
  </p:normalViewPr>
  <p:slideViewPr>
    <p:cSldViewPr snapToGrid="0">
      <p:cViewPr varScale="1">
        <p:scale>
          <a:sx n="146" d="100"/>
          <a:sy n="146" d="100"/>
        </p:scale>
        <p:origin x="1024" y="18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DF3B3-D4F5-3D18-CCBF-1DA2C6148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40AB2-0282-2D07-A0FD-C6E97A0018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FDF03A-198A-56A5-FF0D-4C0CE87AF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D5D2C-EB0B-75EB-2CD1-CA1C59CC7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0273C-FA4B-401E-A4C6-01A6E14F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8F0BF-F653-5F43-7FD1-435D910E1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6D523-4F07-F2FD-B9C9-90BC6C058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16FE0-601B-2475-AD63-E6FC60AB8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424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38084-2ED9-DE04-E1F1-A4734ECBD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A6933-C64C-947C-3464-D07807599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C08CB9-4EAE-89AF-E140-0636D7F63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211D9-7F99-6818-4A56-9CA20964D2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504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B12FF-E9FB-D113-2B55-DC304B2A8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C9A125-F6B2-BDC3-1FEB-5625C6413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0FAC38-A15A-B45F-9BE1-5A10039A5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3818F-2A06-B1FB-C146-07B0B61BC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943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E5A4C-CFCC-E2F1-6F4E-5F941E559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E8A78-7B0D-CF89-0F74-D1BC66E80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A9A534-F2A1-DEC3-9080-3A3E4356F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93551-DE73-35AC-5AB6-9B5D53CDC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549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B3FFA-FE47-26AB-AA31-64B48EED7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48AC6-AAF0-FE57-A346-021300BF9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701A8C-B09E-34DB-7705-C18B929B1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E65EF-1B4D-76EF-0C64-4438294FB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385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1B767-FD4E-2EA7-49AE-CCAA7D06C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721A67-49B8-E10F-94EF-B74CF2FD7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5AC04-2D8A-44D9-9755-C4E0FFF95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53DA8-E8A1-8354-DCB2-DB9384C52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22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1C9A0-896C-2709-BC58-5D451D208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519D4A-5A68-786A-F636-D8FC88F03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4CAB0E-F117-C50F-77C1-52E881DA6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029E2-2FEC-2B4C-ACD0-7E872CD562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93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25A90-CDF7-2951-4787-FDCAD7E98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7C632-29B3-945D-4A1A-D4C71F106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1FDC6-C0A7-9CAE-ECA1-76C1BA9DB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3A22D-2277-D88B-BBE2-3D10BA4E2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317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1353-1C89-0449-F528-45D5091A0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C179D-1C50-45E5-155E-6CE5432EB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02397F-2A1A-F1BB-0C79-48C6C1FEF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9C44C-9A77-AA00-6BCD-2A87C7A60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984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D225A-0417-2F59-70B5-40843AE73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43FC9-92BA-04A9-88D0-763600777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A9FF2A-C25F-EECE-B211-E52059B0F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177E5-E42A-F7EF-D5EE-48AF115BBD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660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AE1C-EE6D-B502-6BD2-76FCCE95D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2005F-F6E7-C36B-E219-FFB0CA51E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ACFC04-D603-9A00-4130-4A3438AF3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13126-21B9-F572-4C34-1FF079737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704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88BC-189B-835C-FD22-04B2BA49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58993-9AA9-9F23-0DFC-AE04AC2A0D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B09AEE-F9BD-7104-2A3A-B74899FFA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FF8A3-0488-45C7-3C0E-E3C84E432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242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970D4-5C66-D1B7-284F-6638A6B5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FF91C2-195F-10FD-E775-FC9FA28D4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811EDE-4653-A95D-E305-0CE02C721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A3ABB-1DB5-CD95-063B-C591DD861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68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2/5/25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2/5/25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2/5/25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2/5/25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2/5/25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2/5/25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2/5/25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2/5/25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2/5/25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2/5/25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2/5/25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chart&#10;&#10;AI-generated content may be incorrect.">
            <a:extLst>
              <a:ext uri="{FF2B5EF4-FFF2-40B4-BE49-F238E27FC236}">
                <a16:creationId xmlns:a16="http://schemas.microsoft.com/office/drawing/2014/main" id="{A05D6223-48B7-F41E-8BC1-04E563C6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F0F3-E98D-76FA-F687-5D04DA184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een and orange squares with black text&#10;&#10;AI-generated content may be incorrect.">
            <a:extLst>
              <a:ext uri="{FF2B5EF4-FFF2-40B4-BE49-F238E27FC236}">
                <a16:creationId xmlns:a16="http://schemas.microsoft.com/office/drawing/2014/main" id="{122CA70B-4FDE-7764-891A-B87DACADE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6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83C3E-5C8E-E12D-2668-761D5BA41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4B7853B8-C630-51F2-9072-3D9CDB53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02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FF73F-8EB2-4FD1-A29C-9DE74E18C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paper with black text&#10;&#10;AI-generated content may be incorrect.">
            <a:extLst>
              <a:ext uri="{FF2B5EF4-FFF2-40B4-BE49-F238E27FC236}">
                <a16:creationId xmlns:a16="http://schemas.microsoft.com/office/drawing/2014/main" id="{24C421D7-018D-76E6-3934-598E62E2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7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B80E1-DDCD-FF34-EF21-94259E1E2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2A1A4FA-FD6C-AF57-E7FD-DD9682FD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C597D-A387-53BC-5F1D-B9495DF56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our different colored squares with text&#10;&#10;AI-generated content may be incorrect.">
            <a:extLst>
              <a:ext uri="{FF2B5EF4-FFF2-40B4-BE49-F238E27FC236}">
                <a16:creationId xmlns:a16="http://schemas.microsoft.com/office/drawing/2014/main" id="{30757FA4-134A-C91C-766C-9D77AE11A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31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806D-FFE2-EA32-8B56-BCD8C9323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01B12AE-D962-A3E9-2427-FBAEFF2B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4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CC369-7632-5EA6-A6AA-C35F2335C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paper with black text&#10;&#10;AI-generated content may be incorrect.">
            <a:extLst>
              <a:ext uri="{FF2B5EF4-FFF2-40B4-BE49-F238E27FC236}">
                <a16:creationId xmlns:a16="http://schemas.microsoft.com/office/drawing/2014/main" id="{3383FFE7-DF69-1F1F-DE80-A5EDC661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70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659E-1386-C580-E2EC-758E8276A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C6313E8C-9EF1-134D-791C-1E3C1A72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6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3749-6B2F-2A74-4732-C200E2ED9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note&#10;&#10;AI-generated content may be incorrect.">
            <a:extLst>
              <a:ext uri="{FF2B5EF4-FFF2-40B4-BE49-F238E27FC236}">
                <a16:creationId xmlns:a16="http://schemas.microsoft.com/office/drawing/2014/main" id="{F11DE43F-27AD-073C-0338-B91015B2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8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A8936-E282-5874-978A-2F653F58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ame&#10;&#10;AI-generated content may be incorrect.">
            <a:extLst>
              <a:ext uri="{FF2B5EF4-FFF2-40B4-BE49-F238E27FC236}">
                <a16:creationId xmlns:a16="http://schemas.microsoft.com/office/drawing/2014/main" id="{EBFADEF3-E2A6-A1EB-8244-41BF39BA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2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145F4-FE6B-0EC2-11C4-E20C6BBE5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purple and green card&#10;&#10;AI-generated content may be incorrect.">
            <a:extLst>
              <a:ext uri="{FF2B5EF4-FFF2-40B4-BE49-F238E27FC236}">
                <a16:creationId xmlns:a16="http://schemas.microsoft.com/office/drawing/2014/main" id="{1289077A-F4E6-9C74-C7AE-B585130D8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24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04BC9-7D7F-695B-6131-6CB54D598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quare paper with black text&#10;&#10;AI-generated content may be incorrect.">
            <a:extLst>
              <a:ext uri="{FF2B5EF4-FFF2-40B4-BE49-F238E27FC236}">
                <a16:creationId xmlns:a16="http://schemas.microsoft.com/office/drawing/2014/main" id="{1FDC133B-900C-6EE4-8201-0624A97C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10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12D374C2-1016-7152-4A1A-1FB2E6648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DD0C59A-0230-C055-20E3-3BC094B4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C041C-9600-4D55-D4BD-0F0ED8153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7CC68341-FA83-96BB-84DE-A23B9AA2A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1EED8852-15FF-202F-9802-332136F6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CF5692B8-0CA1-7116-B60F-6F8F4B344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yellow and black text&#10;&#10;AI-generated content may be incorrect.">
            <a:extLst>
              <a:ext uri="{FF2B5EF4-FFF2-40B4-BE49-F238E27FC236}">
                <a16:creationId xmlns:a16="http://schemas.microsoft.com/office/drawing/2014/main" id="{6EBE30E2-39CB-9F69-66A0-040919883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2252977A-A4BB-FA0E-D43B-C0F14C29E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quare with black text&#10;&#10;AI-generated content may be incorrect.">
            <a:extLst>
              <a:ext uri="{FF2B5EF4-FFF2-40B4-BE49-F238E27FC236}">
                <a16:creationId xmlns:a16="http://schemas.microsoft.com/office/drawing/2014/main" id="{C508E572-9BE7-FC74-B0A4-23FA7DB7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5B44C-2B72-F6B1-EF16-C41E82AEE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729FC4-E4E4-6A2A-254E-5184ADD3D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69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27</cp:revision>
  <cp:lastPrinted>2025-01-13T16:32:25Z</cp:lastPrinted>
  <dcterms:created xsi:type="dcterms:W3CDTF">2025-01-09T11:41:50Z</dcterms:created>
  <dcterms:modified xsi:type="dcterms:W3CDTF">2025-02-05T15:48:01Z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